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6858000" cy="9144000" type="letter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20" y="-23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29F5D77-FD2D-44C6-9F32-4953150F3AC7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8863" y="1162050"/>
            <a:ext cx="23526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6D39B3D-88BF-4ECC-A4DB-8CC86C634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65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5"/>
            <a:ext cx="58293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90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0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486835"/>
            <a:ext cx="1478756" cy="7749117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486835"/>
            <a:ext cx="4350544" cy="7749117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66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48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279657"/>
            <a:ext cx="5915025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119290"/>
            <a:ext cx="5915025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885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92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486840"/>
            <a:ext cx="5915025" cy="1767417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2"/>
            <a:ext cx="2901255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2241552"/>
            <a:ext cx="2915543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3340100"/>
            <a:ext cx="2915543" cy="4912784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69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8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057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316573"/>
            <a:ext cx="3471863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377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316573"/>
            <a:ext cx="3471863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66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40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40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2D0405-F95E-4B0F-B115-CD470BBBF509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40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40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33E29F-E102-4487-A135-27DECBDF5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96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hart of a diagram&#10;&#10;AI-generated content may be incorrect.">
            <a:extLst>
              <a:ext uri="{FF2B5EF4-FFF2-40B4-BE49-F238E27FC236}">
                <a16:creationId xmlns:a16="http://schemas.microsoft.com/office/drawing/2014/main" id="{B995AF84-621E-C80F-3DF8-213409DD1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0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8BFC-1F5C-4744-6DDA-6B4421FAB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9545D8F9-FB60-47B3-FC46-AC80A6B6D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8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439B9-3596-5292-B81D-AB4EE35B9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diagram&#10;&#10;AI-generated content may be incorrect.">
            <a:extLst>
              <a:ext uri="{FF2B5EF4-FFF2-40B4-BE49-F238E27FC236}">
                <a16:creationId xmlns:a16="http://schemas.microsoft.com/office/drawing/2014/main" id="{A249D7C3-8CD6-90AA-C667-D0098FBB9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58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CA903-4B2A-759E-F990-A95568DC1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diagram&#10;&#10;AI-generated content may be incorrect.">
            <a:extLst>
              <a:ext uri="{FF2B5EF4-FFF2-40B4-BE49-F238E27FC236}">
                <a16:creationId xmlns:a16="http://schemas.microsoft.com/office/drawing/2014/main" id="{51697F17-28FB-376C-2255-8B7874423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8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B3B27-6E02-09C6-8DE7-0901530F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graphing&#10;&#10;AI-generated content may be incorrect.">
            <a:extLst>
              <a:ext uri="{FF2B5EF4-FFF2-40B4-BE49-F238E27FC236}">
                <a16:creationId xmlns:a16="http://schemas.microsoft.com/office/drawing/2014/main" id="{68EEACCE-3DDF-87B4-0810-AD5479DD1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2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2F05F-11B1-ECD4-3452-1074D02E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diagram&#10;&#10;AI-generated content may be incorrect.">
            <a:extLst>
              <a:ext uri="{FF2B5EF4-FFF2-40B4-BE49-F238E27FC236}">
                <a16:creationId xmlns:a16="http://schemas.microsoft.com/office/drawing/2014/main" id="{F7624346-7487-319A-03BB-446A8061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1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078B-89FD-E1E1-1458-7EAFAB69D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id of multiple colored squares&#10;&#10;AI-generated content may be incorrect.">
            <a:extLst>
              <a:ext uri="{FF2B5EF4-FFF2-40B4-BE49-F238E27FC236}">
                <a16:creationId xmlns:a16="http://schemas.microsoft.com/office/drawing/2014/main" id="{B879420F-A181-5F58-E51D-888EE11AA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2E9D-EC77-E378-2B96-E630D7712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diagram&#10;&#10;AI-generated content may be incorrect.">
            <a:extLst>
              <a:ext uri="{FF2B5EF4-FFF2-40B4-BE49-F238E27FC236}">
                <a16:creationId xmlns:a16="http://schemas.microsoft.com/office/drawing/2014/main" id="{3A97AC48-9086-A6D1-802F-A977A59F9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7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743A5-FA2E-8886-6421-C7C5D854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2FFA72D0-F191-78E5-7F56-6B943887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8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8E7D3-9234-99E4-21C9-341178736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5AC46485-E44D-9B18-56C4-0E6A0AD7C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5EB18-C05D-E0A4-EF71-D32A0A51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multiple colored squares&#10;&#10;AI-generated content may be incorrect.">
            <a:extLst>
              <a:ext uri="{FF2B5EF4-FFF2-40B4-BE49-F238E27FC236}">
                <a16:creationId xmlns:a16="http://schemas.microsoft.com/office/drawing/2014/main" id="{6A59E00D-9FF6-1D93-5AC1-FE3A50F6D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1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60FBF583-054A-9DCE-BC20-1BB6D1BD7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23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6DDA1-3C56-A1CD-B3CF-8713C555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8F6943A9-717A-4962-06C3-D6B33A07D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91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FA49E-7FF6-2161-48A0-A01128D8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id of colorful text boxes&#10;&#10;AI-generated content may be incorrect.">
            <a:extLst>
              <a:ext uri="{FF2B5EF4-FFF2-40B4-BE49-F238E27FC236}">
                <a16:creationId xmlns:a16="http://schemas.microsoft.com/office/drawing/2014/main" id="{0DB3BC79-8088-39B7-4FB3-36BC0E864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4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5389F-E635-9E00-93FC-78E6C0DC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39273E4-0B61-873F-DF47-EF726C25D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46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1911-5F14-D66B-87CA-0E5CBFEDF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7C3BD11B-3E0E-B23E-06B4-CC5749C2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9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A3E3A-0EC1-6745-BC3F-053FDA21A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C1BDADB1-E4D6-C7A9-7FF2-F6FC25BC5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7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E40C2-A61A-C99F-547A-FE63E06E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43B15025-9AC8-DA33-7A99-3C520431D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4185-CBDF-35BF-1E77-F19AF0958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diagram&#10;&#10;AI-generated content may be incorrect.">
            <a:extLst>
              <a:ext uri="{FF2B5EF4-FFF2-40B4-BE49-F238E27FC236}">
                <a16:creationId xmlns:a16="http://schemas.microsoft.com/office/drawing/2014/main" id="{8FF9BEBC-1765-9550-A291-9DB04AC41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18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0616E-A57D-3EC0-0849-43C1986EB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graph&#10;&#10;AI-generated content may be incorrect.">
            <a:extLst>
              <a:ext uri="{FF2B5EF4-FFF2-40B4-BE49-F238E27FC236}">
                <a16:creationId xmlns:a16="http://schemas.microsoft.com/office/drawing/2014/main" id="{2BC90315-3B83-106B-252A-942D30320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7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D695-C94B-97D2-31F3-46DCA4429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rt of a diagram&#10;&#10;AI-generated content may be incorrect.">
            <a:extLst>
              <a:ext uri="{FF2B5EF4-FFF2-40B4-BE49-F238E27FC236}">
                <a16:creationId xmlns:a16="http://schemas.microsoft.com/office/drawing/2014/main" id="{AD60D2B0-E26F-C23B-889C-FD3B279C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283"/>
            <a:ext cx="6858000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1069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XY">
      <a:majorFont>
        <a:latin typeface="Arial"/>
        <a:ea typeface="FangSong"/>
        <a:cs typeface=""/>
      </a:majorFont>
      <a:minorFont>
        <a:latin typeface="Arial"/>
        <a:ea typeface="FangSong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52F2B38D-444F-4F6D-B38B-EDCAACB9C161}" vid="{03D02780-CD81-47C1-AB44-A185DBF298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1215</TotalTime>
  <Words>0</Words>
  <Application>Microsoft Office PowerPoint</Application>
  <PresentationFormat>Letter Paper (8.5x11 in)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等线</vt:lpstr>
      <vt:lpstr>Arial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Xiaoyang Ma</dc:creator>
  <cp:lastModifiedBy>Xiaoyang Ma</cp:lastModifiedBy>
  <cp:revision>4</cp:revision>
  <cp:lastPrinted>2025-04-01T17:41:00Z</cp:lastPrinted>
  <dcterms:created xsi:type="dcterms:W3CDTF">2025-04-01T02:42:40Z</dcterms:created>
  <dcterms:modified xsi:type="dcterms:W3CDTF">2025-04-01T23:19:15Z</dcterms:modified>
</cp:coreProperties>
</file>